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06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390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865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774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969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3910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91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64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5397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146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056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6DFF08F-DC6B-4601-B491-B0F83F6DD2DA}" type="datetimeFigureOut">
              <a:rPr lang="en-US" smtClean="0"/>
              <a:t>3/17/2016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83542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3/17/2016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066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9" r:id="rId1"/>
    <p:sldLayoutId id="2147484070" r:id="rId2"/>
    <p:sldLayoutId id="2147484071" r:id="rId3"/>
    <p:sldLayoutId id="2147484072" r:id="rId4"/>
    <p:sldLayoutId id="2147484073" r:id="rId5"/>
    <p:sldLayoutId id="2147484074" r:id="rId6"/>
    <p:sldLayoutId id="2147484075" r:id="rId7"/>
    <p:sldLayoutId id="2147484076" r:id="rId8"/>
    <p:sldLayoutId id="2147484077" r:id="rId9"/>
    <p:sldLayoutId id="2147484078" r:id="rId10"/>
    <p:sldLayoutId id="21474840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57883" y="2170632"/>
            <a:ext cx="8776532" cy="214499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600" b="1" dirty="0" err="1" smtClean="0">
                <a:solidFill>
                  <a:srgbClr val="00B050"/>
                </a:solidFill>
              </a:rPr>
              <a:t>Федорино</a:t>
            </a:r>
            <a:r>
              <a:rPr lang="ru-RU" sz="9600" b="1" dirty="0" smtClean="0"/>
              <a:t> </a:t>
            </a:r>
            <a:r>
              <a:rPr lang="ru-RU" sz="9600" b="1" dirty="0" smtClean="0">
                <a:solidFill>
                  <a:srgbClr val="00B050"/>
                </a:solidFill>
              </a:rPr>
              <a:t>горе</a:t>
            </a:r>
            <a:endParaRPr lang="ru-RU" sz="9600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62100" y="4443814"/>
            <a:ext cx="9070848" cy="69545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ru-RU" sz="3600" dirty="0" smtClean="0"/>
              <a:t>                                                            </a:t>
            </a:r>
            <a:r>
              <a:rPr lang="ru-RU" sz="3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Корней Чуковский      </a:t>
            </a:r>
          </a:p>
          <a:p>
            <a:pPr algn="l"/>
            <a:r>
              <a:rPr lang="ru-RU" sz="3600" dirty="0"/>
              <a:t> </a:t>
            </a:r>
            <a:r>
              <a:rPr lang="ru-RU" sz="3600" dirty="0" smtClean="0"/>
              <a:t>      Автор презентации: Илья Олейник и Щеголева Полина</a:t>
            </a:r>
          </a:p>
        </p:txBody>
      </p:sp>
    </p:spTree>
    <p:extLst>
      <p:ext uri="{BB962C8B-B14F-4D97-AF65-F5344CB8AC3E}">
        <p14:creationId xmlns:p14="http://schemas.microsoft.com/office/powerpoint/2010/main" val="237579137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799" y="531498"/>
            <a:ext cx="10058400" cy="5623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</a:rPr>
              <a:t>Почему мне понравилась эта сказка</a:t>
            </a:r>
            <a:endParaRPr lang="ru-RU" sz="4000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066800" y="1093863"/>
            <a:ext cx="2787354" cy="475829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Эта сказка про то как от бабушки Федоры сбежала вся посуда и столы! И у нее в </a:t>
            </a:r>
            <a:r>
              <a:rPr lang="ru-RU" sz="2800" b="1" smtClean="0">
                <a:solidFill>
                  <a:srgbClr val="00B050"/>
                </a:solidFill>
              </a:rPr>
              <a:t>доме ни </a:t>
            </a:r>
            <a:r>
              <a:rPr lang="ru-RU" sz="2800" b="1" dirty="0" smtClean="0">
                <a:solidFill>
                  <a:srgbClr val="00B050"/>
                </a:solidFill>
              </a:rPr>
              <a:t>чего не осталось кроме грязи!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9" name="Объект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154" y="1093863"/>
            <a:ext cx="7271046" cy="4666580"/>
          </a:xfrm>
        </p:spPr>
      </p:pic>
    </p:spTree>
    <p:extLst>
      <p:ext uri="{BB962C8B-B14F-4D97-AF65-F5344CB8AC3E}">
        <p14:creationId xmlns:p14="http://schemas.microsoft.com/office/powerpoint/2010/main" val="20152998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887103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00B050"/>
                </a:solidFill>
              </a:rPr>
              <a:t>Федора меняется!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434254"/>
            <a:ext cx="4754880" cy="64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Злая грязнуля 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655" y="2256090"/>
            <a:ext cx="4625965" cy="370021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963170" y="1434254"/>
            <a:ext cx="4754880" cy="64008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B050"/>
                </a:solidFill>
              </a:rPr>
              <a:t>Добрая чистюля</a:t>
            </a:r>
            <a:endParaRPr lang="ru-RU" sz="2800" b="1" dirty="0">
              <a:solidFill>
                <a:srgbClr val="00B05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0243" y="2256090"/>
            <a:ext cx="4786540" cy="3700210"/>
          </a:xfrm>
        </p:spPr>
      </p:pic>
    </p:spTree>
    <p:extLst>
      <p:ext uri="{BB962C8B-B14F-4D97-AF65-F5344CB8AC3E}">
        <p14:creationId xmlns:p14="http://schemas.microsoft.com/office/powerpoint/2010/main" val="7231404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61093" y="376013"/>
            <a:ext cx="2649196" cy="1811709"/>
          </a:xfrm>
        </p:spPr>
        <p:txBody>
          <a:bodyPr/>
          <a:lstStyle/>
          <a:p>
            <a:pPr algn="ctr"/>
            <a:r>
              <a:rPr lang="ru-RU" sz="2600" b="1" dirty="0" smtClean="0">
                <a:solidFill>
                  <a:srgbClr val="00B050"/>
                </a:solidFill>
              </a:rPr>
              <a:t>Счастливый конец! Посуда возвращается домой</a:t>
            </a:r>
            <a:endParaRPr lang="ru-RU" sz="2600" b="1" dirty="0">
              <a:solidFill>
                <a:srgbClr val="00B050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" b="130"/>
          <a:stretch>
            <a:fillRect/>
          </a:stretch>
        </p:blipFill>
        <p:spPr/>
      </p:pic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61093" y="2593649"/>
            <a:ext cx="2649196" cy="3502152"/>
          </a:xfrm>
        </p:spPr>
        <p:txBody>
          <a:bodyPr>
            <a:normAutofit/>
          </a:bodyPr>
          <a:lstStyle/>
          <a:p>
            <a:pPr algn="ctr"/>
            <a:r>
              <a:rPr lang="ru-RU" sz="2400" b="1" i="1" dirty="0" smtClean="0">
                <a:solidFill>
                  <a:srgbClr val="00B050"/>
                </a:solidFill>
              </a:rPr>
              <a:t>Обязательно прочитайте эту замечательную сказку Корнея Чуковского.</a:t>
            </a:r>
            <a:endParaRPr lang="ru-RU" sz="24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526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4449" y="2454302"/>
            <a:ext cx="10058400" cy="1371600"/>
          </a:xfrm>
        </p:spPr>
        <p:txBody>
          <a:bodyPr>
            <a:noAutofit/>
          </a:bodyPr>
          <a:lstStyle/>
          <a:p>
            <a:pPr algn="ctr"/>
            <a:r>
              <a:rPr lang="ru-RU" sz="9600" b="1" dirty="0" smtClean="0">
                <a:solidFill>
                  <a:srgbClr val="00B050"/>
                </a:solidFill>
              </a:rPr>
              <a:t>Спасибо за внимание!</a:t>
            </a:r>
            <a:endParaRPr lang="ru-RU" sz="9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2828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Другая 7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36FE91"/>
      </a:accent1>
      <a:accent2>
        <a:srgbClr val="36FE91"/>
      </a:accent2>
      <a:accent3>
        <a:srgbClr val="36FE91"/>
      </a:accent3>
      <a:accent4>
        <a:srgbClr val="36FE91"/>
      </a:accent4>
      <a:accent5>
        <a:srgbClr val="00B050"/>
      </a:accent5>
      <a:accent6>
        <a:srgbClr val="01E569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70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Century Gothic</vt:lpstr>
      <vt:lpstr>Garamond</vt:lpstr>
      <vt:lpstr>Savon</vt:lpstr>
      <vt:lpstr>Федорино горе</vt:lpstr>
      <vt:lpstr>Почему мне понравилась эта сказка</vt:lpstr>
      <vt:lpstr>Федора меняется!</vt:lpstr>
      <vt:lpstr>Счастливый конец! Посуда возвращается домой</vt:lpstr>
      <vt:lpstr>Спасибо за внимание!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Федорино горе</dc:title>
  <dc:creator>Настя</dc:creator>
  <cp:lastModifiedBy>Настя</cp:lastModifiedBy>
  <cp:revision>10</cp:revision>
  <dcterms:created xsi:type="dcterms:W3CDTF">2016-03-17T15:57:03Z</dcterms:created>
  <dcterms:modified xsi:type="dcterms:W3CDTF">2016-03-17T17:23:37Z</dcterms:modified>
</cp:coreProperties>
</file>