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B326-E4D7-4EFD-9B57-8E82D4FE7587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2DE01-2B27-420B-8D8E-26AD170783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B326-E4D7-4EFD-9B57-8E82D4FE7587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DE01-2B27-420B-8D8E-26AD170783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B326-E4D7-4EFD-9B57-8E82D4FE7587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DE01-2B27-420B-8D8E-26AD170783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E6B326-E4D7-4EFD-9B57-8E82D4FE7587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462DE01-2B27-420B-8D8E-26AD170783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B326-E4D7-4EFD-9B57-8E82D4FE7587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DE01-2B27-420B-8D8E-26AD170783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B326-E4D7-4EFD-9B57-8E82D4FE7587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DE01-2B27-420B-8D8E-26AD170783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DE01-2B27-420B-8D8E-26AD170783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B326-E4D7-4EFD-9B57-8E82D4FE7587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B326-E4D7-4EFD-9B57-8E82D4FE7587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DE01-2B27-420B-8D8E-26AD170783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B326-E4D7-4EFD-9B57-8E82D4FE7587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DE01-2B27-420B-8D8E-26AD170783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E6B326-E4D7-4EFD-9B57-8E82D4FE7587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2DE01-2B27-420B-8D8E-26AD170783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B326-E4D7-4EFD-9B57-8E82D4FE7587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2DE01-2B27-420B-8D8E-26AD170783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FE6B326-E4D7-4EFD-9B57-8E82D4FE7587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462DE01-2B27-420B-8D8E-26AD170783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«Читаем и мастерим»</a:t>
            </a:r>
          </a:p>
          <a:p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763738"/>
          </a:xfrm>
        </p:spPr>
        <p:txBody>
          <a:bodyPr/>
          <a:lstStyle/>
          <a:p>
            <a:r>
              <a:rPr lang="ru-RU" dirty="0" smtClean="0"/>
              <a:t>Конкурсная работа Балабановой Полины  1 «и»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052736"/>
            <a:ext cx="74444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Деревья, грибы, корзинку с грибами мы закрепили на кусочке</a:t>
            </a:r>
          </a:p>
          <a:p>
            <a:r>
              <a:rPr lang="ru-RU" dirty="0" smtClean="0"/>
              <a:t>искусственного газона. Украсили композицию шишками и ягодками </a:t>
            </a:r>
          </a:p>
          <a:p>
            <a:r>
              <a:rPr lang="ru-RU" dirty="0" smtClean="0"/>
              <a:t>земляники. Потом Полина слепила Машу и Ваню </a:t>
            </a:r>
            <a:r>
              <a:rPr lang="ru-RU" dirty="0" err="1" smtClean="0"/>
              <a:t>Кнопочкиных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Вот и все, поделка готова!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3068960"/>
            <a:ext cx="566892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Для поделки использованы следующие материалы и инструменты: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Ножницы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Клеевой пистолет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Картон (белый и цветной)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Цветная бумага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Фетр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Полимерная глина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Искусственный газон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Пластилин</a:t>
            </a:r>
            <a:endParaRPr lang="ru-RU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268760"/>
            <a:ext cx="5918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Работа  создана по произведению  Владимира </a:t>
            </a:r>
            <a:r>
              <a:rPr lang="ru-RU" sz="2800" dirty="0" err="1" smtClean="0"/>
              <a:t>Сутеева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«Времена года: Мы в лесу»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979712" y="3356992"/>
            <a:ext cx="38745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Работу выполняли:</a:t>
            </a:r>
          </a:p>
          <a:p>
            <a:r>
              <a:rPr lang="ru-RU" dirty="0" smtClean="0"/>
              <a:t>Ученица  1 «и» Балабанова Полина </a:t>
            </a:r>
          </a:p>
          <a:p>
            <a:r>
              <a:rPr lang="ru-RU" dirty="0" smtClean="0"/>
              <a:t>и мама Балабанова Галина</a:t>
            </a:r>
          </a:p>
          <a:p>
            <a:r>
              <a:rPr lang="ru-RU" dirty="0" smtClean="0"/>
              <a:t>Александровна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87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2233218" cy="33218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3888" y="980728"/>
            <a:ext cx="561031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Я прочитала рассказ </a:t>
            </a:r>
            <a:r>
              <a:rPr lang="ru-RU" dirty="0" err="1" smtClean="0"/>
              <a:t>В.Сутеева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«Времена года: Мы в лесу». </a:t>
            </a:r>
          </a:p>
          <a:p>
            <a:r>
              <a:rPr lang="ru-RU" dirty="0" smtClean="0"/>
              <a:t>В рассказе описывается  как Ваня и Маша </a:t>
            </a:r>
          </a:p>
          <a:p>
            <a:r>
              <a:rPr lang="ru-RU" dirty="0" err="1" smtClean="0"/>
              <a:t>Кнопочкины</a:t>
            </a:r>
            <a:r>
              <a:rPr lang="ru-RU" dirty="0" smtClean="0"/>
              <a:t> ходили в лес собирать грибы и ягоды. </a:t>
            </a:r>
          </a:p>
          <a:p>
            <a:r>
              <a:rPr lang="ru-RU" dirty="0" smtClean="0"/>
              <a:t>Ваня говорил, что собирать грибы очень легко</a:t>
            </a:r>
          </a:p>
          <a:p>
            <a:r>
              <a:rPr lang="ru-RU" dirty="0" smtClean="0"/>
              <a:t> и насобирал всяких поганок и мухоморов. </a:t>
            </a:r>
          </a:p>
          <a:p>
            <a:r>
              <a:rPr lang="ru-RU" dirty="0" smtClean="0"/>
              <a:t>И ягоды он не собирал, а ел.</a:t>
            </a:r>
          </a:p>
          <a:p>
            <a:r>
              <a:rPr lang="ru-RU" dirty="0" smtClean="0"/>
              <a:t>А Маша искала грибы, как учила ее бабушка :</a:t>
            </a:r>
          </a:p>
          <a:p>
            <a:r>
              <a:rPr lang="ru-RU" dirty="0" smtClean="0"/>
              <a:t>под  елками искала белые грибы, под березами –</a:t>
            </a:r>
          </a:p>
          <a:p>
            <a:r>
              <a:rPr lang="ru-RU" dirty="0" smtClean="0"/>
              <a:t>подберезовики, под осинами – подосиновики.</a:t>
            </a:r>
          </a:p>
          <a:p>
            <a:r>
              <a:rPr lang="ru-RU" dirty="0" smtClean="0"/>
              <a:t>Маша набрала целую корзину грибов.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4581128"/>
            <a:ext cx="83497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 Маши и Вани есть кот Усик и собака </a:t>
            </a:r>
            <a:r>
              <a:rPr lang="ru-RU" dirty="0" err="1" smtClean="0"/>
              <a:t>Чапка</a:t>
            </a:r>
            <a:r>
              <a:rPr lang="ru-RU" dirty="0" smtClean="0"/>
              <a:t>. Они тоже ходили с детьми в лес.</a:t>
            </a:r>
          </a:p>
          <a:p>
            <a:r>
              <a:rPr lang="ru-RU" dirty="0" smtClean="0"/>
              <a:t>Усик познакомился в лесу с лягушкой и они друг друга испугались. А </a:t>
            </a:r>
            <a:r>
              <a:rPr lang="ru-RU" dirty="0" err="1" smtClean="0"/>
              <a:t>Чапка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нашла два белых гриба, но они от нее убежали. Оказалось, что это ежик</a:t>
            </a:r>
          </a:p>
          <a:p>
            <a:r>
              <a:rPr lang="ru-RU" dirty="0" smtClean="0"/>
              <a:t>наколол грибы на свои иголки и нес их домой.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mo681Qh5b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1124744"/>
            <a:ext cx="2504877" cy="42210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1124744"/>
            <a:ext cx="495404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Мне этот рассказ очень понравился.</a:t>
            </a:r>
          </a:p>
          <a:p>
            <a:r>
              <a:rPr lang="ru-RU" dirty="0" smtClean="0"/>
              <a:t>Летом я с родителями тоже была в лесу</a:t>
            </a:r>
          </a:p>
          <a:p>
            <a:r>
              <a:rPr lang="ru-RU" dirty="0" smtClean="0"/>
              <a:t>и собирала грибы.</a:t>
            </a:r>
          </a:p>
          <a:p>
            <a:r>
              <a:rPr lang="ru-RU" dirty="0" smtClean="0"/>
              <a:t>Мама мне  показывала как искать грузди.</a:t>
            </a:r>
          </a:p>
          <a:p>
            <a:r>
              <a:rPr lang="ru-RU" dirty="0" smtClean="0"/>
              <a:t>Они растут под листьями и их очень</a:t>
            </a:r>
          </a:p>
          <a:p>
            <a:r>
              <a:rPr lang="ru-RU" dirty="0" smtClean="0"/>
              <a:t> трудно увидеть, нужно искать бугорки </a:t>
            </a:r>
          </a:p>
          <a:p>
            <a:r>
              <a:rPr lang="ru-RU" dirty="0" smtClean="0"/>
              <a:t>и раскапывать листья.</a:t>
            </a:r>
          </a:p>
          <a:p>
            <a:r>
              <a:rPr lang="ru-RU" dirty="0" smtClean="0"/>
              <a:t>Еще мы находили белые грибы, </a:t>
            </a:r>
          </a:p>
          <a:p>
            <a:r>
              <a:rPr lang="ru-RU" dirty="0" smtClean="0"/>
              <a:t>подосиновики и подберезовики.  Но</a:t>
            </a:r>
          </a:p>
          <a:p>
            <a:r>
              <a:rPr lang="ru-RU" dirty="0" smtClean="0"/>
              <a:t>Больше всего мне понравились</a:t>
            </a:r>
          </a:p>
          <a:p>
            <a:r>
              <a:rPr lang="ru-RU" dirty="0" smtClean="0"/>
              <a:t>волнушки, потому что они такие красивые –</a:t>
            </a:r>
          </a:p>
          <a:p>
            <a:r>
              <a:rPr lang="ru-RU" dirty="0" smtClean="0"/>
              <a:t>розовые и с полосочками.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764704"/>
            <a:ext cx="6597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 рассказу </a:t>
            </a:r>
            <a:r>
              <a:rPr lang="ru-RU" dirty="0" err="1" smtClean="0"/>
              <a:t>В.Сутеева</a:t>
            </a:r>
            <a:r>
              <a:rPr lang="ru-RU" dirty="0" smtClean="0"/>
              <a:t> «Времена года: Мы в лесу» мы с мамой</a:t>
            </a:r>
          </a:p>
          <a:p>
            <a:r>
              <a:rPr lang="ru-RU" dirty="0" smtClean="0"/>
              <a:t> сделали поделку.</a:t>
            </a:r>
            <a:endParaRPr lang="ru-RU" dirty="0"/>
          </a:p>
        </p:txBody>
      </p:sp>
      <p:pic>
        <p:nvPicPr>
          <p:cNvPr id="3" name="Рисунок 2" descr="P10804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484784"/>
            <a:ext cx="6804248" cy="45361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052736"/>
            <a:ext cx="74195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Сначала мы сделали  елочку:  на листах картона нарисовали два </a:t>
            </a:r>
          </a:p>
          <a:p>
            <a:r>
              <a:rPr lang="ru-RU" dirty="0" smtClean="0"/>
              <a:t>одинаковых дерева, сделали  на них разрезы, а затем  «надели» одно </a:t>
            </a:r>
          </a:p>
          <a:p>
            <a:r>
              <a:rPr lang="ru-RU" dirty="0" smtClean="0"/>
              <a:t>дерево  на другое.</a:t>
            </a:r>
            <a:endParaRPr lang="ru-RU" dirty="0"/>
          </a:p>
        </p:txBody>
      </p:sp>
      <p:pic>
        <p:nvPicPr>
          <p:cNvPr id="3" name="Рисунок 2" descr="P10804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068960"/>
            <a:ext cx="3059832" cy="2039888"/>
          </a:xfrm>
          <a:prstGeom prst="rect">
            <a:avLst/>
          </a:prstGeom>
        </p:spPr>
      </p:pic>
      <p:pic>
        <p:nvPicPr>
          <p:cNvPr id="4" name="Рисунок 3" descr="P10804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276872"/>
            <a:ext cx="2478021" cy="37170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836712"/>
            <a:ext cx="8059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Точно также  сделали березу и куст малины. Для березы мы  еще вырезали </a:t>
            </a:r>
          </a:p>
          <a:p>
            <a:r>
              <a:rPr lang="ru-RU" dirty="0" smtClean="0"/>
              <a:t>листочки из фетра и наклеили на ветки.  Ствол березы раскрасили </a:t>
            </a:r>
          </a:p>
          <a:p>
            <a:r>
              <a:rPr lang="ru-RU" dirty="0" smtClean="0"/>
              <a:t>черным маркером.  А на куст малины приклеили «ягоды» из фетра.</a:t>
            </a:r>
            <a:endParaRPr lang="ru-RU" dirty="0"/>
          </a:p>
        </p:txBody>
      </p:sp>
      <p:pic>
        <p:nvPicPr>
          <p:cNvPr id="3" name="Рисунок 2" descr="P10804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564564"/>
            <a:ext cx="4032448" cy="2688299"/>
          </a:xfrm>
          <a:prstGeom prst="rect">
            <a:avLst/>
          </a:prstGeom>
        </p:spPr>
      </p:pic>
      <p:pic>
        <p:nvPicPr>
          <p:cNvPr id="4" name="Рисунок 3" descr="P10804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564904"/>
            <a:ext cx="4032448" cy="26882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908720"/>
            <a:ext cx="75982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Для корзинки мы использовали баночку из под гуаши. Из шпагата мы </a:t>
            </a:r>
          </a:p>
          <a:p>
            <a:r>
              <a:rPr lang="ru-RU" dirty="0" smtClean="0"/>
              <a:t>сделали ручку  корзинки, приклеили ее к баночке, а затем обмотали </a:t>
            </a:r>
          </a:p>
          <a:p>
            <a:r>
              <a:rPr lang="ru-RU" dirty="0" smtClean="0"/>
              <a:t>баночку шпагатом.</a:t>
            </a:r>
            <a:endParaRPr lang="ru-RU" dirty="0"/>
          </a:p>
        </p:txBody>
      </p:sp>
      <p:pic>
        <p:nvPicPr>
          <p:cNvPr id="3" name="Рисунок 2" descr="P10804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924944"/>
            <a:ext cx="3851920" cy="2759968"/>
          </a:xfrm>
          <a:prstGeom prst="rect">
            <a:avLst/>
          </a:prstGeom>
        </p:spPr>
      </p:pic>
      <p:pic>
        <p:nvPicPr>
          <p:cNvPr id="4" name="Рисунок 3" descr="P10804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924944"/>
            <a:ext cx="4176464" cy="278430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980728"/>
            <a:ext cx="77351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Грибы сделали из цветной полимерной глины. Сначала слепили грибы,</a:t>
            </a:r>
          </a:p>
          <a:p>
            <a:r>
              <a:rPr lang="ru-RU" dirty="0" smtClean="0"/>
              <a:t>А потом запекли их в духовке при температуре 130 градусов в течение 15</a:t>
            </a:r>
          </a:p>
          <a:p>
            <a:r>
              <a:rPr lang="ru-RU" dirty="0" smtClean="0"/>
              <a:t> минут.</a:t>
            </a:r>
            <a:endParaRPr lang="ru-RU" dirty="0"/>
          </a:p>
        </p:txBody>
      </p:sp>
      <p:pic>
        <p:nvPicPr>
          <p:cNvPr id="3" name="Рисунок 2" descr="P10804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636912"/>
            <a:ext cx="4031940" cy="2687960"/>
          </a:xfrm>
          <a:prstGeom prst="rect">
            <a:avLst/>
          </a:prstGeom>
        </p:spPr>
      </p:pic>
      <p:pic>
        <p:nvPicPr>
          <p:cNvPr id="5" name="Рисунок 4" descr="P10804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772816"/>
            <a:ext cx="2958075" cy="443711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20">
      <a:dk1>
        <a:sysClr val="windowText" lastClr="000000"/>
      </a:dk1>
      <a:lt1>
        <a:sysClr val="window" lastClr="FFFFFF"/>
      </a:lt1>
      <a:dk2>
        <a:srgbClr val="997200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9C9352"/>
      </a:accent4>
      <a:accent5>
        <a:srgbClr val="DFCE04"/>
      </a:accent5>
      <a:accent6>
        <a:srgbClr val="DCC666"/>
      </a:accent6>
      <a:hlink>
        <a:srgbClr val="DD7E0E"/>
      </a:hlink>
      <a:folHlink>
        <a:srgbClr val="9C935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353</TotalTime>
  <Words>456</Words>
  <Application>Microsoft Office PowerPoint</Application>
  <PresentationFormat>Экран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Конкурсная работа Балабановой Полины  1 «и»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Конкурсная работа Балабановой Полины  1 «и»</dc:title>
  <dc:creator>1</dc:creator>
  <cp:lastModifiedBy>Татьяна</cp:lastModifiedBy>
  <cp:revision>35</cp:revision>
  <dcterms:created xsi:type="dcterms:W3CDTF">2016-03-17T07:10:01Z</dcterms:created>
  <dcterms:modified xsi:type="dcterms:W3CDTF">2016-03-21T07:16:37Z</dcterms:modified>
</cp:coreProperties>
</file>