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7DD-43BC-435D-ABFC-9D88D89BAFF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3D61B2-AF17-4B48-BEC8-39E1E5A3C4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7DD-43BC-435D-ABFC-9D88D89BAFF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1B2-AF17-4B48-BEC8-39E1E5A3C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7DD-43BC-435D-ABFC-9D88D89BAFF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1B2-AF17-4B48-BEC8-39E1E5A3C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7DD-43BC-435D-ABFC-9D88D89BAFF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1B2-AF17-4B48-BEC8-39E1E5A3C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7DD-43BC-435D-ABFC-9D88D89BAFF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1B2-AF17-4B48-BEC8-39E1E5A3C4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7DD-43BC-435D-ABFC-9D88D89BAFF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1B2-AF17-4B48-BEC8-39E1E5A3C4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7DD-43BC-435D-ABFC-9D88D89BAFF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1B2-AF17-4B48-BEC8-39E1E5A3C4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7DD-43BC-435D-ABFC-9D88D89BAFF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1B2-AF17-4B48-BEC8-39E1E5A3C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7DD-43BC-435D-ABFC-9D88D89BAFF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1B2-AF17-4B48-BEC8-39E1E5A3C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7DD-43BC-435D-ABFC-9D88D89BAFF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1B2-AF17-4B48-BEC8-39E1E5A3C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7DD-43BC-435D-ABFC-9D88D89BAFF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1B2-AF17-4B48-BEC8-39E1E5A3C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1E827DD-43BC-435D-ABFC-9D88D89BAFF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E3D61B2-AF17-4B48-BEC8-39E1E5A3C4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3356992"/>
            <a:ext cx="4536503" cy="2448272"/>
          </a:xfrm>
        </p:spPr>
        <p:txBody>
          <a:bodyPr/>
          <a:lstStyle/>
          <a:p>
            <a:r>
              <a:rPr lang="ru-RU" sz="5400" dirty="0" smtClean="0"/>
              <a:t>Художник – анималист, иллюстратор и писатель</a:t>
            </a:r>
            <a:br>
              <a:rPr lang="ru-RU" sz="5400" dirty="0" smtClean="0"/>
            </a:br>
            <a:r>
              <a:rPr lang="ru-RU" sz="5400" dirty="0" smtClean="0"/>
              <a:t>Евгений </a:t>
            </a:r>
            <a:r>
              <a:rPr lang="ru-RU" sz="5400" dirty="0" err="1" smtClean="0"/>
              <a:t>Чарушин</a:t>
            </a:r>
            <a:endParaRPr lang="ru-RU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97164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6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00933" cy="63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7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1"/>
            <a:ext cx="7301116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4" b="11274"/>
          <a:stretch>
            <a:fillRect/>
          </a:stretch>
        </p:blipFill>
        <p:spPr bwMode="auto">
          <a:xfrm>
            <a:off x="1259632" y="332656"/>
            <a:ext cx="60486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8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599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8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7992888" cy="599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4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352928" cy="62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24936" cy="631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6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37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2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352928" cy="62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280920" cy="621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9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208912" cy="615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</TotalTime>
  <Words>10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Художник – анималист, иллюстратор и писатель Евгений Чарушин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 – анималист, иллюстратор и писатель Евгений Чарушин</dc:title>
  <dc:creator>Григорий</dc:creator>
  <cp:lastModifiedBy>Григорий</cp:lastModifiedBy>
  <cp:revision>5</cp:revision>
  <dcterms:created xsi:type="dcterms:W3CDTF">2014-09-20T14:28:35Z</dcterms:created>
  <dcterms:modified xsi:type="dcterms:W3CDTF">2014-11-07T10:23:02Z</dcterms:modified>
</cp:coreProperties>
</file>